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415" r:id="rId2"/>
    <p:sldId id="417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13/5/2022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13/5/2022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08252" y="1114281"/>
            <a:ext cx="3067300" cy="28728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943421"/>
            <a:ext cx="2460567" cy="2908759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375552" y="1543236"/>
            <a:ext cx="5384799" cy="3661556"/>
          </a:xfrm>
          <a:prstGeom prst="wave">
            <a:avLst>
              <a:gd name="adj1" fmla="val 12500"/>
              <a:gd name="adj2" fmla="val -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2022-23 </a:t>
            </a:r>
            <a:r>
              <a:rPr lang="ja-JP" altLang="en-US" sz="2600" b="1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升二年級同學修科指引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3510844" y="5397800"/>
            <a:ext cx="5486399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由</a:t>
            </a:r>
            <a:r>
              <a:rPr lang="zh-HK" altLang="en-US" sz="2600" dirty="0"/>
              <a:t>一年級入學的升二年級同學適用，</a:t>
            </a:r>
            <a:endParaRPr lang="en-US" altLang="zh-HK" sz="2600" dirty="0"/>
          </a:p>
          <a:p>
            <a:pPr algn="ctr">
              <a:spcAft>
                <a:spcPts val="600"/>
              </a:spcAft>
            </a:pPr>
            <a:r>
              <a:rPr lang="zh-TW" altLang="en-US" sz="2600" dirty="0"/>
              <a:t>四年共修</a:t>
            </a:r>
            <a:r>
              <a:rPr lang="en-US" altLang="zh-TW" sz="2600" dirty="0"/>
              <a:t>125</a:t>
            </a:r>
            <a:r>
              <a:rPr lang="zh-TW" altLang="en-US" sz="2600" dirty="0"/>
              <a:t>學分畢業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5ADC22D-6F66-9841-8C69-EA8757D7E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5240" y="3943421"/>
            <a:ext cx="1026161" cy="86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1BA058-9E49-4EC6-9031-3D354BED8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46504"/>
              </p:ext>
            </p:extLst>
          </p:nvPr>
        </p:nvGraphicFramePr>
        <p:xfrm>
          <a:off x="435192" y="118959"/>
          <a:ext cx="6544447" cy="62398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5642">
                  <a:extLst>
                    <a:ext uri="{9D8B030D-6E8A-4147-A177-3AD203B41FA5}">
                      <a16:colId xmlns:a16="http://schemas.microsoft.com/office/drawing/2014/main" val="2447811139"/>
                    </a:ext>
                  </a:extLst>
                </a:gridCol>
                <a:gridCol w="654600">
                  <a:extLst>
                    <a:ext uri="{9D8B030D-6E8A-4147-A177-3AD203B41FA5}">
                      <a16:colId xmlns:a16="http://schemas.microsoft.com/office/drawing/2014/main" val="79195657"/>
                    </a:ext>
                  </a:extLst>
                </a:gridCol>
                <a:gridCol w="4325819">
                  <a:extLst>
                    <a:ext uri="{9D8B030D-6E8A-4147-A177-3AD203B41FA5}">
                      <a16:colId xmlns:a16="http://schemas.microsoft.com/office/drawing/2014/main" val="1588107330"/>
                    </a:ext>
                  </a:extLst>
                </a:gridCol>
                <a:gridCol w="888386">
                  <a:extLst>
                    <a:ext uri="{9D8B030D-6E8A-4147-A177-3AD203B41FA5}">
                      <a16:colId xmlns:a16="http://schemas.microsoft.com/office/drawing/2014/main" val="3434282903"/>
                    </a:ext>
                  </a:extLst>
                </a:gridCol>
              </a:tblGrid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98797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235992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34503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     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Writing 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488717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33486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Sociological Theory I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35632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Sociological Theory II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67579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Research Methods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40125"/>
                  </a:ext>
                </a:extLst>
              </a:tr>
              <a:tr h="752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221A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221B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Applied Quantitative Social Research Methods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Applied Qualitative Social Research Methods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36298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Elective Courses* (Choose 6 credits)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9807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070244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185111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Problems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28954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22095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8297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59526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Education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154413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90508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3795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C94683C4-AD6D-455F-AE59-95AC29193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2" y="6462042"/>
            <a:ext cx="48485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4012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4575</TotalTime>
  <Words>185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591</cp:revision>
  <cp:lastPrinted>2021-04-08T10:58:27Z</cp:lastPrinted>
  <dcterms:created xsi:type="dcterms:W3CDTF">2016-10-28T05:26:25Z</dcterms:created>
  <dcterms:modified xsi:type="dcterms:W3CDTF">2022-05-13T06:38:18Z</dcterms:modified>
</cp:coreProperties>
</file>